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4" r:id="rId3"/>
    <p:sldId id="375" r:id="rId4"/>
    <p:sldId id="377" r:id="rId5"/>
    <p:sldId id="380" r:id="rId6"/>
    <p:sldId id="381" r:id="rId7"/>
    <p:sldId id="382" r:id="rId8"/>
    <p:sldId id="383" r:id="rId9"/>
    <p:sldId id="413" r:id="rId10"/>
    <p:sldId id="414" r:id="rId11"/>
    <p:sldId id="415" r:id="rId12"/>
    <p:sldId id="386" r:id="rId13"/>
    <p:sldId id="387" r:id="rId14"/>
    <p:sldId id="388" r:id="rId15"/>
    <p:sldId id="416" r:id="rId16"/>
    <p:sldId id="389" r:id="rId17"/>
    <p:sldId id="390" r:id="rId18"/>
    <p:sldId id="391" r:id="rId19"/>
    <p:sldId id="392" r:id="rId20"/>
    <p:sldId id="433" r:id="rId21"/>
    <p:sldId id="393" r:id="rId22"/>
    <p:sldId id="394" r:id="rId23"/>
    <p:sldId id="396" r:id="rId24"/>
    <p:sldId id="397" r:id="rId25"/>
    <p:sldId id="398" r:id="rId26"/>
    <p:sldId id="400" r:id="rId27"/>
    <p:sldId id="402" r:id="rId28"/>
    <p:sldId id="403" r:id="rId29"/>
    <p:sldId id="404" r:id="rId30"/>
    <p:sldId id="417" r:id="rId31"/>
    <p:sldId id="418" r:id="rId32"/>
    <p:sldId id="421" r:id="rId33"/>
    <p:sldId id="419" r:id="rId34"/>
    <p:sldId id="434" r:id="rId35"/>
    <p:sldId id="422" r:id="rId36"/>
    <p:sldId id="423" r:id="rId37"/>
    <p:sldId id="424" r:id="rId38"/>
    <p:sldId id="425" r:id="rId39"/>
    <p:sldId id="431" r:id="rId40"/>
    <p:sldId id="405" r:id="rId41"/>
    <p:sldId id="406" r:id="rId42"/>
    <p:sldId id="407" r:id="rId43"/>
    <p:sldId id="342" r:id="rId44"/>
    <p:sldId id="343" r:id="rId45"/>
    <p:sldId id="304" r:id="rId46"/>
    <p:sldId id="300" r:id="rId47"/>
    <p:sldId id="353" r:id="rId48"/>
    <p:sldId id="355" r:id="rId49"/>
    <p:sldId id="357" r:id="rId50"/>
    <p:sldId id="359" r:id="rId51"/>
    <p:sldId id="361" r:id="rId52"/>
    <p:sldId id="363" r:id="rId53"/>
    <p:sldId id="365" r:id="rId54"/>
    <p:sldId id="369" r:id="rId55"/>
    <p:sldId id="370" r:id="rId56"/>
    <p:sldId id="373" r:id="rId57"/>
    <p:sldId id="432" r:id="rId58"/>
    <p:sldId id="412" r:id="rId59"/>
    <p:sldId id="410" r:id="rId60"/>
    <p:sldId id="426" r:id="rId61"/>
    <p:sldId id="429" r:id="rId62"/>
    <p:sldId id="430" r:id="rId63"/>
    <p:sldId id="280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94660"/>
  </p:normalViewPr>
  <p:slideViewPr>
    <p:cSldViewPr>
      <p:cViewPr varScale="1">
        <p:scale>
          <a:sx n="68" d="100"/>
          <a:sy n="68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1859F-174A-49EC-A75C-8041D320C787}" type="datetimeFigureOut">
              <a:rPr lang="ru-RU" smtClean="0"/>
              <a:pPr/>
              <a:t>25.01.2019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1470-1C44-4E1F-91CF-E8DE137996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857232"/>
            <a:ext cx="7858180" cy="4714908"/>
          </a:xfrm>
        </p:spPr>
        <p:txBody>
          <a:bodyPr>
            <a:noAutofit/>
          </a:bodyPr>
          <a:lstStyle/>
          <a:p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Отчет за 2017-2018 учебный год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Спорт.инвентарь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80522_1447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522_1447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Спорт.инвентарь</a:t>
            </a:r>
            <a:endParaRPr lang="ru-RU" dirty="0"/>
          </a:p>
        </p:txBody>
      </p:sp>
      <p:pic>
        <p:nvPicPr>
          <p:cNvPr id="4" name="Содержимое 3" descr="20180522_1448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рукомойнике столовой</a:t>
            </a:r>
            <a:endParaRPr lang="ru-RU" dirty="0"/>
          </a:p>
        </p:txBody>
      </p:sp>
      <p:pic>
        <p:nvPicPr>
          <p:cNvPr id="6" name="Содержимое 5" descr="SAM_631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5" name="Содержимое 5" descr="SAM_61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Покраска панелей и полового покрытия в рукомойнике столовой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80410_1236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410_1237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Выведение канализационной трубы в центральную канализацию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SAM_608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9" name="Содержимое 8" descr="SAM_607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Сварочный аппарат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518_0919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Чистка канализации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_61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49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357430"/>
            <a:ext cx="4038600" cy="3059129"/>
          </a:xfrm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Чистка систематически забиваемой канализации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180406-WA00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571612"/>
            <a:ext cx="7543272" cy="4525963"/>
          </a:xfrm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Чистка канализации</a:t>
            </a:r>
            <a:endParaRPr lang="ru-RU" dirty="0"/>
          </a:p>
        </p:txBody>
      </p:sp>
      <p:pic>
        <p:nvPicPr>
          <p:cNvPr id="5" name="Содержимое 4" descr="20180118_1431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118_1441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180118_1440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6" name="Содержимое 5" descr="20180118_1441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756353" y="2727325"/>
            <a:ext cx="4930447" cy="2773377"/>
          </a:xfrm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Приобретены парты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70929_1547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238471"/>
            <a:ext cx="3000395" cy="5334038"/>
          </a:xfrm>
        </p:spPr>
      </p:pic>
      <p:pic>
        <p:nvPicPr>
          <p:cNvPr id="6" name="Содержимое 5" descr="20170929_1547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0609" y="2214554"/>
            <a:ext cx="4950193" cy="2784483"/>
          </a:xfrm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Трос для чистки канализации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518_0932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 капитальный ремонт восточной стороны 3 этажа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_656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65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 капитальный ремонт восточной стороны 3 этажа</a:t>
            </a:r>
            <a:endParaRPr lang="ru-RU" dirty="0"/>
          </a:p>
        </p:txBody>
      </p:sp>
      <p:pic>
        <p:nvPicPr>
          <p:cNvPr id="4" name="Содержимое 3" descr="20180406_083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 капитальный ремонт восточной стороны 3 этажа</a:t>
            </a:r>
            <a:endParaRPr lang="ru-RU" dirty="0"/>
          </a:p>
        </p:txBody>
      </p:sp>
      <p:pic>
        <p:nvPicPr>
          <p:cNvPr id="4" name="Содержимое 3" descr="20180423_104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 капитальный ремонт восточной стороны 3 этажа</a:t>
            </a:r>
            <a:endParaRPr lang="ru-RU" dirty="0"/>
          </a:p>
        </p:txBody>
      </p:sp>
      <p:pic>
        <p:nvPicPr>
          <p:cNvPr id="5" name="Содержимое 4" descr="SAM_65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Содержимое 6" descr="SAM_66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 капитальный ремонт восточной стороны 3 этажа</a:t>
            </a:r>
            <a:endParaRPr lang="ru-RU" dirty="0"/>
          </a:p>
        </p:txBody>
      </p:sp>
      <p:pic>
        <p:nvPicPr>
          <p:cNvPr id="5" name="Содержимое 4" descr="SAM_65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66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Установлен проектор в 320 кабинете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6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63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 интернет в кабинеты русского языка (318, 319, 320)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63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Приобретен компьютер в 310 кабинет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_66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66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Приобретены учебники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70911_1032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8803"/>
            <a:ext cx="4686304" cy="3070236"/>
          </a:xfrm>
        </p:spPr>
      </p:pic>
      <p:pic>
        <p:nvPicPr>
          <p:cNvPr id="6" name="Содержимое 5" descr="20170911_10335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4572" y="1600200"/>
            <a:ext cx="3106517" cy="4525963"/>
          </a:xfrm>
        </p:spPr>
      </p:pic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Цветной принтер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80522_1437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522_1438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Мыломоющие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80522_1500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6" name="Содержимое 5" descr="20180522_15004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Ветошь</a:t>
            </a:r>
            <a:endParaRPr lang="ru-RU" dirty="0"/>
          </a:p>
        </p:txBody>
      </p:sp>
      <p:pic>
        <p:nvPicPr>
          <p:cNvPr id="4" name="Содержимое 3" descr="20180522_150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2"/>
          </a:xfrm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Лампы</a:t>
            </a:r>
            <a:endParaRPr lang="ru-RU" dirty="0"/>
          </a:p>
        </p:txBody>
      </p:sp>
      <p:pic>
        <p:nvPicPr>
          <p:cNvPr id="5" name="Содержимое 4" descr="20180522_1500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2"/>
          </a:xfrm>
        </p:spPr>
      </p:pic>
      <p:pic>
        <p:nvPicPr>
          <p:cNvPr id="6" name="Содержимое 5" descr="20180522_1501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Обогреватель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80522_14582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522_1458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Информационный стенд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517_13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Информационный стенд</a:t>
            </a:r>
            <a:endParaRPr lang="ru-RU" dirty="0"/>
          </a:p>
        </p:txBody>
      </p:sp>
      <p:pic>
        <p:nvPicPr>
          <p:cNvPr id="4" name="Содержимое 3" descr="20180517_130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Проведение мероприятий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ALK_32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Содержимое 5" descr="ALK_33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ЮИДД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180420-WA0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357298"/>
            <a:ext cx="7000923" cy="5250693"/>
          </a:xfrm>
        </p:spPr>
      </p:pic>
    </p:spTree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ЮИДД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180522-WA00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Последствия дефекта кровли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SAM_57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pic>
        <p:nvPicPr>
          <p:cNvPr id="8" name="Содержимое 7" descr="SAM_574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12247"/>
            <a:ext cx="4041775" cy="3031331"/>
          </a:xfrm>
        </p:spPr>
      </p:pic>
    </p:spTree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80421_084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285728"/>
            <a:ext cx="3597347" cy="6395284"/>
          </a:xfrm>
        </p:spPr>
      </p:pic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80421_0847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0"/>
            <a:ext cx="3988475" cy="7090623"/>
          </a:xfrm>
        </p:spPr>
      </p:pic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80423-WA0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925" y="0"/>
            <a:ext cx="3814325" cy="6786608"/>
          </a:xfrm>
        </p:spPr>
      </p:pic>
    </p:spTree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Заменены трансформаторы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_66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66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Заменены трансформаторы</a:t>
            </a:r>
            <a:endParaRPr lang="ru-RU" dirty="0"/>
          </a:p>
        </p:txBody>
      </p:sp>
      <p:pic>
        <p:nvPicPr>
          <p:cNvPr id="5" name="Содержимое 4" descr="SAM_660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66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Установка сливных бочков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_63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63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Замена отопительных труб в туалетах начальной школы (демонтаж, сварка,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кафелирование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M_62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63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перспективе</a:t>
            </a:r>
            <a:endParaRPr lang="ru-RU" dirty="0"/>
          </a:p>
        </p:txBody>
      </p:sp>
      <p:pic>
        <p:nvPicPr>
          <p:cNvPr id="4" name="Содержимое 3" descr="SAM_66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перспективе</a:t>
            </a:r>
            <a:endParaRPr lang="ru-RU" dirty="0"/>
          </a:p>
        </p:txBody>
      </p:sp>
      <p:pic>
        <p:nvPicPr>
          <p:cNvPr id="4" name="Содержимое 3" descr="SAM_66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перспективе</a:t>
            </a:r>
            <a:endParaRPr lang="ru-RU" dirty="0"/>
          </a:p>
        </p:txBody>
      </p:sp>
      <p:pic>
        <p:nvPicPr>
          <p:cNvPr id="4" name="Содержимое 3" descr="SAM_66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Капитальный ремонт кровли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750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WP_20170829_14_46_06_Pro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15775"/>
            <a:ext cx="4040188" cy="2269488"/>
          </a:xfrm>
        </p:spPr>
      </p:pic>
      <p:pic>
        <p:nvPicPr>
          <p:cNvPr id="8" name="Содержимое 7" descr="WP_20170829_12_14_05_Pro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3015329"/>
            <a:ext cx="4041775" cy="2270380"/>
          </a:xfrm>
        </p:spPr>
      </p:pic>
    </p:spTree>
  </p:cSld>
  <p:clrMapOvr>
    <a:masterClrMapping/>
  </p:clrMapOvr>
  <p:transition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перспективе</a:t>
            </a:r>
            <a:endParaRPr lang="ru-RU" dirty="0"/>
          </a:p>
        </p:txBody>
      </p:sp>
      <p:pic>
        <p:nvPicPr>
          <p:cNvPr id="4" name="Содержимое 3" descr="SAM_6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перспективе</a:t>
            </a:r>
            <a:endParaRPr lang="ru-RU" dirty="0"/>
          </a:p>
        </p:txBody>
      </p:sp>
      <p:pic>
        <p:nvPicPr>
          <p:cNvPr id="4" name="Содержимое 3" descr="SAM_665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перспективе</a:t>
            </a:r>
            <a:endParaRPr lang="ru-RU" dirty="0"/>
          </a:p>
        </p:txBody>
      </p:sp>
      <p:pic>
        <p:nvPicPr>
          <p:cNvPr id="4" name="Содержимое 3" descr="SAM_66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перспективе</a:t>
            </a:r>
            <a:endParaRPr lang="ru-RU" dirty="0"/>
          </a:p>
        </p:txBody>
      </p:sp>
      <p:pic>
        <p:nvPicPr>
          <p:cNvPr id="4" name="Содержимое 3" descr="SAM_66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Ремонт в перспективе</a:t>
            </a:r>
            <a:endParaRPr lang="ru-RU" dirty="0"/>
          </a:p>
        </p:txBody>
      </p:sp>
      <p:pic>
        <p:nvPicPr>
          <p:cNvPr id="4" name="Содержимое 3" descr="SAM_66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Туалет начальной школы 1 этаж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65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Туалет начальной школы 1 этаж</a:t>
            </a:r>
            <a:endParaRPr lang="ru-RU" dirty="0"/>
          </a:p>
        </p:txBody>
      </p:sp>
      <p:pic>
        <p:nvPicPr>
          <p:cNvPr id="5" name="Содержимое 4" descr="SAM_65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65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Тележка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80518_0919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518_0804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Посажены цветы «Веселые ребята» у входа начальной школы</a:t>
            </a:r>
            <a:endParaRPr lang="ru-RU" dirty="0"/>
          </a:p>
        </p:txBody>
      </p:sp>
      <p:pic>
        <p:nvPicPr>
          <p:cNvPr id="5" name="Содержимое 4" descr="20180517_1302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517_1302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y-KG" dirty="0" smtClean="0">
                <a:latin typeface="Times New Roman" pitchFamily="18" charset="0"/>
                <a:cs typeface="Times New Roman" pitchFamily="18" charset="0"/>
              </a:rPr>
              <a:t>Приобретен шланг для полива 70 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80420_1453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420_1453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Капитальный ремонт кровли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750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pic>
        <p:nvPicPr>
          <p:cNvPr id="7" name="Содержимое 6" descr="SAM_574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После </a:t>
            </a:r>
            <a:endParaRPr lang="ru-RU" dirty="0"/>
          </a:p>
        </p:txBody>
      </p:sp>
      <p:pic>
        <p:nvPicPr>
          <p:cNvPr id="8" name="Содержимое 7" descr="SAM_586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Пожарные рукава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80518_0916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7325"/>
            <a:ext cx="4038600" cy="2271713"/>
          </a:xfrm>
        </p:spPr>
      </p:pic>
      <p:pic>
        <p:nvPicPr>
          <p:cNvPr id="6" name="Содержимое 5" descr="20180518_0916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7325"/>
            <a:ext cx="4038600" cy="2271713"/>
          </a:xfrm>
        </p:spPr>
      </p:pic>
    </p:spTree>
  </p:cSld>
  <p:clrMapOvr>
    <a:masterClrMapping/>
  </p:clrMapOvr>
  <p:transition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Перфоратор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518_0918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Водонагреватель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522_145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</p:cSld>
  <p:clrMapOvr>
    <a:masterClrMapping/>
  </p:clrMapOvr>
  <p:transition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229600" cy="1143000"/>
          </a:xfrm>
        </p:spPr>
        <p:txBody>
          <a:bodyPr>
            <a:noAutofit/>
          </a:bodyPr>
          <a:lstStyle/>
          <a:p>
            <a:r>
              <a:rPr lang="ru-RU" sz="115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11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Капитальный ремонт кровли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750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 </a:t>
            </a:r>
            <a:endParaRPr lang="ru-RU" dirty="0"/>
          </a:p>
        </p:txBody>
      </p:sp>
      <p:pic>
        <p:nvPicPr>
          <p:cNvPr id="7" name="Содержимое 6" descr="SAM_574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После </a:t>
            </a:r>
            <a:endParaRPr lang="ru-RU" dirty="0"/>
          </a:p>
        </p:txBody>
      </p:sp>
      <p:pic>
        <p:nvPicPr>
          <p:cNvPr id="8" name="Содержимое 7" descr="SAM_586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Замена труб холодной воды в элеваторном узле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20171127_0838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1643050"/>
            <a:ext cx="2545854" cy="4525963"/>
          </a:xfrm>
        </p:spPr>
      </p:pic>
      <p:pic>
        <p:nvPicPr>
          <p:cNvPr id="6" name="Содержимое 5" descr="20171121_0837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428728" y="1643050"/>
            <a:ext cx="2545854" cy="4525963"/>
          </a:xfrm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Стекло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180522_1424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223</Words>
  <Application>Microsoft Office PowerPoint</Application>
  <PresentationFormat>Экран (4:3)</PresentationFormat>
  <Paragraphs>62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Отчет за 2017-2018 учебный год</vt:lpstr>
      <vt:lpstr>Приобретены парты</vt:lpstr>
      <vt:lpstr>Приобретены учебники</vt:lpstr>
      <vt:lpstr>Последствия дефекта кровли</vt:lpstr>
      <vt:lpstr>Капитальный ремонт кровли  750 кв/м</vt:lpstr>
      <vt:lpstr>Капитальный ремонт кровли  750 кв/м</vt:lpstr>
      <vt:lpstr>Капитальный ремонт кровли  750 кв/м</vt:lpstr>
      <vt:lpstr>Замена труб холодной воды в элеваторном узле.</vt:lpstr>
      <vt:lpstr>Стекло</vt:lpstr>
      <vt:lpstr>Спорт.инвентарь</vt:lpstr>
      <vt:lpstr>Спорт.инвентарь</vt:lpstr>
      <vt:lpstr>Ремонт в рукомойнике столовой</vt:lpstr>
      <vt:lpstr>Покраска панелей и полового покрытия в рукомойнике столовой</vt:lpstr>
      <vt:lpstr>Выведение канализационной трубы в центральную канализацию</vt:lpstr>
      <vt:lpstr>Сварочный аппарат</vt:lpstr>
      <vt:lpstr>Чистка канализации</vt:lpstr>
      <vt:lpstr>Чистка систематически забиваемой канализации</vt:lpstr>
      <vt:lpstr>Чистка канализации</vt:lpstr>
      <vt:lpstr>Презентация PowerPoint</vt:lpstr>
      <vt:lpstr>Трос для чистки канализации</vt:lpstr>
      <vt:lpstr>Проведен капитальный ремонт восточной стороны 3 этажа</vt:lpstr>
      <vt:lpstr>Проведен капитальный ремонт восточной стороны 3 этажа</vt:lpstr>
      <vt:lpstr>Проведен капитальный ремонт восточной стороны 3 этажа</vt:lpstr>
      <vt:lpstr>Проведен капитальный ремонт восточной стороны 3 этажа</vt:lpstr>
      <vt:lpstr>Проведен капитальный ремонт восточной стороны 3 этажа</vt:lpstr>
      <vt:lpstr>Установлен проектор в 320 кабинете</vt:lpstr>
      <vt:lpstr>Презентация PowerPoint</vt:lpstr>
      <vt:lpstr>Проведен интернет в кабинеты русского языка (318, 319, 320)</vt:lpstr>
      <vt:lpstr>Приобретен компьютер в 310 кабинет</vt:lpstr>
      <vt:lpstr>Цветной принтер</vt:lpstr>
      <vt:lpstr>Мыломоющие средства</vt:lpstr>
      <vt:lpstr>Ветошь</vt:lpstr>
      <vt:lpstr>Лампы</vt:lpstr>
      <vt:lpstr>Обогреватель</vt:lpstr>
      <vt:lpstr>Информационный стенд</vt:lpstr>
      <vt:lpstr>Информационный стенд</vt:lpstr>
      <vt:lpstr>Проведение мероприятий</vt:lpstr>
      <vt:lpstr>Форма ЮИДД</vt:lpstr>
      <vt:lpstr>Форма ЮИДД</vt:lpstr>
      <vt:lpstr>Презентация PowerPoint</vt:lpstr>
      <vt:lpstr>Презентация PowerPoint</vt:lpstr>
      <vt:lpstr>Презентация PowerPoint</vt:lpstr>
      <vt:lpstr>Заменены трансформаторы</vt:lpstr>
      <vt:lpstr>Заменены трансформаторы</vt:lpstr>
      <vt:lpstr>Установка сливных бочков</vt:lpstr>
      <vt:lpstr>Замена отопительных труб в туалетах начальной школы (демонтаж, сварка, кафелирование)</vt:lpstr>
      <vt:lpstr>Ремонт в перспективе</vt:lpstr>
      <vt:lpstr>Ремонт в перспективе</vt:lpstr>
      <vt:lpstr>Ремонт в перспективе</vt:lpstr>
      <vt:lpstr>Ремонт в перспективе</vt:lpstr>
      <vt:lpstr>Ремонт в перспективе</vt:lpstr>
      <vt:lpstr>Ремонт в перспективе</vt:lpstr>
      <vt:lpstr>Ремонт в перспективе</vt:lpstr>
      <vt:lpstr>Ремонт в перспективе</vt:lpstr>
      <vt:lpstr>Туалет начальной школы 1 этаж</vt:lpstr>
      <vt:lpstr>Туалет начальной школы 1 этаж</vt:lpstr>
      <vt:lpstr>Тележка</vt:lpstr>
      <vt:lpstr>Посажены цветы «Веселые ребята» у входа начальной школы</vt:lpstr>
      <vt:lpstr>Приобретен шланг для полива 70 м</vt:lpstr>
      <vt:lpstr>Пожарные рукава</vt:lpstr>
      <vt:lpstr>Перфоратор</vt:lpstr>
      <vt:lpstr>Водонагреватель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работе за 2016-2017 учебный год</dc:title>
  <dc:creator>Айжан</dc:creator>
  <cp:lastModifiedBy>w64</cp:lastModifiedBy>
  <cp:revision>95</cp:revision>
  <dcterms:created xsi:type="dcterms:W3CDTF">2017-08-29T11:12:05Z</dcterms:created>
  <dcterms:modified xsi:type="dcterms:W3CDTF">2019-01-25T09:11:05Z</dcterms:modified>
</cp:coreProperties>
</file>